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audet, Kristle Venisse P CIV USARMY CENWO (USA)" initials="BKVPCUC(" lastIdx="2" clrIdx="0">
    <p:extLst>
      <p:ext uri="{19B8F6BF-5375-455C-9EA6-DF929625EA0E}">
        <p15:presenceInfo xmlns:p15="http://schemas.microsoft.com/office/powerpoint/2012/main" userId="S-1-5-21-2950984858-2914444344-2099276330-1335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2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9C359-100D-425D-AD46-1E70D564FF1C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C668D-AB2D-426A-B75A-E3938615D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5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C668D-AB2D-426A-B75A-E3938615D4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30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7B00-905C-4F94-975F-C55710094FE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6AE-B1E1-46B2-87ED-B66787134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0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7B00-905C-4F94-975F-C55710094FE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6AE-B1E1-46B2-87ED-B66787134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2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7B00-905C-4F94-975F-C55710094FE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6AE-B1E1-46B2-87ED-B66787134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2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7B00-905C-4F94-975F-C55710094FE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6AE-B1E1-46B2-87ED-B66787134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7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7B00-905C-4F94-975F-C55710094FE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6AE-B1E1-46B2-87ED-B66787134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7B00-905C-4F94-975F-C55710094FE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6AE-B1E1-46B2-87ED-B66787134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7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7B00-905C-4F94-975F-C55710094FE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6AE-B1E1-46B2-87ED-B66787134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4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7B00-905C-4F94-975F-C55710094FE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6AE-B1E1-46B2-87ED-B66787134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93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7B00-905C-4F94-975F-C55710094FE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6AE-B1E1-46B2-87ED-B66787134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2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7B00-905C-4F94-975F-C55710094FE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6AE-B1E1-46B2-87ED-B66787134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4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7B00-905C-4F94-975F-C55710094FE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E6AE-B1E1-46B2-87ED-B66787134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9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37B00-905C-4F94-975F-C55710094FE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FE6AE-B1E1-46B2-87ED-B66787134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874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vents.constantcontact.com/register/event?llr=tdh4jixab&amp;oeidk=a07ehdr1z3i5616a91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99794" y="4536920"/>
            <a:ext cx="3581400" cy="381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2994" y="1763898"/>
            <a:ext cx="57150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February 5, 2021</a:t>
            </a:r>
          </a:p>
          <a:p>
            <a:r>
              <a:rPr lang="en-US" i="1" dirty="0"/>
              <a:t>8:00 am -5:00 pm</a:t>
            </a:r>
          </a:p>
          <a:p>
            <a:r>
              <a:rPr lang="en-US" dirty="0"/>
              <a:t>GEO-Omaha 2021 Conference</a:t>
            </a:r>
          </a:p>
          <a:p>
            <a:r>
              <a:rPr lang="en-US" dirty="0"/>
              <a:t>7 guest speakers</a:t>
            </a:r>
          </a:p>
          <a:p>
            <a:endParaRPr lang="en-US" dirty="0"/>
          </a:p>
          <a:p>
            <a:pPr marL="0" lvl="2"/>
            <a:r>
              <a:rPr lang="en-US" sz="3200" i="1" dirty="0"/>
              <a:t>Includes a 1-hour NE ASCE Geotechnical Ethics Course</a:t>
            </a:r>
          </a:p>
          <a:p>
            <a:pPr marL="0" lvl="3"/>
            <a:r>
              <a:rPr lang="en-US" sz="3200" i="1" dirty="0"/>
              <a:t>Topic: “Professional Ethics in a Low Bid Environment”</a:t>
            </a:r>
          </a:p>
          <a:p>
            <a:pPr marL="0" lvl="3"/>
            <a:r>
              <a:rPr lang="en-US" sz="3200" i="1" dirty="0"/>
              <a:t>Presenters: Mr. Vic Donald, with </a:t>
            </a:r>
            <a:r>
              <a:rPr lang="en-US" sz="3200" i="1" dirty="0" err="1"/>
              <a:t>Geoprofessional</a:t>
            </a:r>
            <a:r>
              <a:rPr lang="en-US" sz="3200" i="1" dirty="0"/>
              <a:t> Business </a:t>
            </a:r>
            <a:r>
              <a:rPr lang="en-US" sz="3200" i="1" dirty="0" err="1"/>
              <a:t>Associateion</a:t>
            </a:r>
            <a:r>
              <a:rPr lang="en-US" sz="3200" i="1" dirty="0"/>
              <a:t> (GBA)</a:t>
            </a:r>
          </a:p>
          <a:p>
            <a:pPr marL="0" lvl="3"/>
            <a:endParaRPr lang="en-US" sz="1900" i="1" dirty="0"/>
          </a:p>
          <a:p>
            <a:r>
              <a:rPr lang="en-US" sz="2600" dirty="0">
                <a:solidFill>
                  <a:srgbClr val="FFC000"/>
                </a:solidFill>
                <a:hlinkClick r:id="rId3"/>
              </a:rPr>
              <a:t>Conference Registration CLICK HERE</a:t>
            </a:r>
            <a:endParaRPr lang="en-US" sz="26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210" y="155751"/>
            <a:ext cx="9144000" cy="1470025"/>
          </a:xfrm>
          <a:solidFill>
            <a:srgbClr val="FFC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SAVE THE DATE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GEO-Omaha 2021 Conference*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0955" y="1707919"/>
            <a:ext cx="4191000" cy="1111481"/>
          </a:xfrm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LOCATION</a:t>
            </a:r>
          </a:p>
          <a:p>
            <a:r>
              <a:rPr lang="en-US" sz="1800" dirty="0"/>
              <a:t>Scott Conference Center</a:t>
            </a:r>
          </a:p>
          <a:p>
            <a:r>
              <a:rPr lang="en-US" sz="1800" dirty="0"/>
              <a:t>6450 Pine Street</a:t>
            </a:r>
          </a:p>
          <a:p>
            <a:r>
              <a:rPr lang="en-US" sz="1800" dirty="0"/>
              <a:t>Omaha, NE 68106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3106683"/>
            <a:ext cx="3290510" cy="35928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EBFC2F7-5B1E-449B-B27C-23A14B8514A9}"/>
              </a:ext>
            </a:extLst>
          </p:cNvPr>
          <p:cNvSpPr txBox="1"/>
          <p:nvPr/>
        </p:nvSpPr>
        <p:spPr>
          <a:xfrm>
            <a:off x="16497" y="5257800"/>
            <a:ext cx="56820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 This event is available for either in-person attendance or virtual attendance.  Depending on the COVID-19 health and safety guidelines at the time of the event, a face covering and social distancing procedures may be required for in-person attendance.  If gathering sizes are restricted to less than 25% of the rated occupancy rate, this event will be held virtually only.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73274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138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SAVE THE DATE GEO-Omaha 2021 Conference*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kristleh</dc:creator>
  <cp:lastModifiedBy>Beaudet, Kristle Venisse P CIV USARMY CENWO (USA)</cp:lastModifiedBy>
  <cp:revision>24</cp:revision>
  <cp:lastPrinted>2017-10-25T18:33:41Z</cp:lastPrinted>
  <dcterms:created xsi:type="dcterms:W3CDTF">2017-10-17T13:48:52Z</dcterms:created>
  <dcterms:modified xsi:type="dcterms:W3CDTF">2020-12-30T15:52:57Z</dcterms:modified>
</cp:coreProperties>
</file>